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38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C7C2A3-E07B-476C-B93B-0B70ACD56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5E3C245-9A8D-40FC-BA55-4DA9E89CE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594EB-544E-4036-BB45-E06FBDF0B0A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12060B-C373-4B80-A06E-67E10254F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4C27639-4D86-466C-8D34-ABC759F74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758E2-F1C3-4B15-B929-ECA53D73B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746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F1B12E0-C937-4DDD-91B5-B6977161C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4C55E5-06BE-4A25-BE11-3FABED0E24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339595-C6C1-47D2-94A1-C3663139E5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594EB-544E-4036-BB45-E06FBDF0B0A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6E49DB-2955-47EB-8AA4-DA97F2F482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F3D77B-087F-4344-99B8-2CA0F35882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758E2-F1C3-4B15-B929-ECA53D73B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4498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46DD8A9-D20D-411B-A876-3A1AE46F7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258D51-A82C-4B75-B559-5030B1E3D8F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411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D15B23B-FBBC-4B35-AAE1-846008F11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ECE9CD-1085-4BC9-9CA4-EF12E515DF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260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C106831-686D-409B-9866-93FCB00B7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F856563-3135-427E-92D1-48AD06C834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25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63A8AA5-1DDA-451E-B9E9-F423CD2B9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A66A3B4-BC1C-41B3-806E-F73B1872F2D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31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C9BD8FF-604A-4F7E-A381-992162F8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CC1C03-D375-42CF-A6D4-B980F675C0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81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D029CBC-A79A-4B9C-AA77-2761E10E8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409BB3D-1FAB-46F3-80B0-E027777B3DC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演示视频">
            <a:hlinkClick r:id="" action="ppaction://media"/>
            <a:extLst>
              <a:ext uri="{FF2B5EF4-FFF2-40B4-BE49-F238E27FC236}">
                <a16:creationId xmlns:a16="http://schemas.microsoft.com/office/drawing/2014/main" id="{1DF45D00-9E9C-4E7B-9605-B282DD7B53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72920" y="1509077"/>
            <a:ext cx="8747760" cy="492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887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6D48D52-F1E4-4EBB-890D-3C50803CC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C9AA993-0BD4-4EE9-ACD0-7B08D44556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25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02AFE69-D41E-4B64-A51A-FA014D6F0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D06FB5-67C3-4DE2-B93D-A730F814EC0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56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AB343B1-698C-4D59-8461-0102A127A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8AA1B85-8850-4D3E-95CD-4820BD85C53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724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A94673C-473A-4BF3-A347-50F81510E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8714232-C624-44E8-820B-BB0BB9E31B1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42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174FFA8-0F4D-4816-8E6D-13C1F861B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E77F69E-DBE8-4AB0-9322-C818F4D7D7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05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2E8CAE0-BA4D-43A1-92B5-DCD0CDC03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E55CC48-D0EC-4DB4-ADA9-A4B953E26B9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15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972C6ED-FAFF-4A72-B5CF-BBD552A11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2FE167-472F-4C79-BF4D-D858300920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454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8056863-26DB-44EA-AC88-4522A457C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514E3A3-704F-433D-8247-BEA8C9536ED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13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BE57735-C5E4-46E5-9591-F52DD550A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F0EB3E-4614-4E83-99EE-D71633333FF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037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壮 田</dc:creator>
  <cp:lastModifiedBy>壮 田</cp:lastModifiedBy>
  <cp:revision>2</cp:revision>
  <dcterms:created xsi:type="dcterms:W3CDTF">2019-07-11T00:38:51Z</dcterms:created>
  <dcterms:modified xsi:type="dcterms:W3CDTF">2019-07-11T00:40:14Z</dcterms:modified>
</cp:coreProperties>
</file>

<file path=docProps/thumbnail.jpeg>
</file>